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74"/>
  </p:normalViewPr>
  <p:slideViewPr>
    <p:cSldViewPr snapToGrid="0" snapToObjects="1">
      <p:cViewPr varScale="1">
        <p:scale>
          <a:sx n="163" d="100"/>
          <a:sy n="163" d="100"/>
        </p:scale>
        <p:origin x="2466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7E7B-4906-4B4B-B31B-910A923B8A03}" type="datetime1">
              <a:rPr lang="nb-NO" smtClean="0"/>
              <a:t>28.05.2019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EF834-ACCE-C34D-9AFB-1552FF458B0E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8933366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34E39-1CB3-2541-B925-0FD1E855A2E2}" type="datetime1">
              <a:rPr lang="nb-NO" smtClean="0"/>
              <a:t>28.05.2019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2233F-5AB9-EA4E-BB55-9DC1627C8F15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1378157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A212C09-48F9-4B1A-8EFB-7C047B2525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427" y="0"/>
            <a:ext cx="12192000" cy="6857999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1200" y="2547169"/>
            <a:ext cx="10651200" cy="649061"/>
          </a:xfrm>
        </p:spPr>
        <p:txBody>
          <a:bodyPr bIns="0" anchor="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31199" y="3282581"/>
            <a:ext cx="10651200" cy="37374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01700B7-3AE4-4EFE-8908-649FC322C1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3900" y="611184"/>
            <a:ext cx="1319212" cy="439738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8091-4284-4A5D-9CCC-68E244AEF97A}" type="datetime4">
              <a:rPr lang="nb-NO" smtClean="0"/>
              <a:t>28. mai 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C777-BDFD-4DCB-A909-A4FAE65299FC}" type="datetime4">
              <a:rPr lang="nb-NO" smtClean="0"/>
              <a:t>28. mai 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50F4-31AD-4D04-9458-30E0B90FCB6A}" type="datetime4">
              <a:rPr lang="nb-NO" smtClean="0"/>
              <a:t>28. mai 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6EB5-D721-426E-991A-1CFA05774844}" type="datetime4">
              <a:rPr lang="nb-NO" smtClean="0"/>
              <a:t>28. mai 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B0BA-B434-40F6-A0DB-C8F253146ECE}" type="datetime4">
              <a:rPr lang="nb-NO" smtClean="0"/>
              <a:t>28. mai 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F808-EBE1-42C9-8A66-97E61BEC6C62}" type="datetime4">
              <a:rPr lang="nb-NO" smtClean="0"/>
              <a:t>28. mai 2019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299C-0024-47B4-A6EA-597AA3724452}" type="datetime4">
              <a:rPr lang="nb-NO" smtClean="0"/>
              <a:t>28. mai 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BDEF4-2423-4879-858A-C491B1722B01}" type="datetime4">
              <a:rPr lang="nb-NO" smtClean="0"/>
              <a:t>28. mai 2019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9D9-75A6-4A3A-B99E-4A044821AE38}" type="datetime4">
              <a:rPr lang="nb-NO" smtClean="0"/>
              <a:t>28. mai 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8276-729E-4C94-9621-0B31F1254275}" type="datetime4">
              <a:rPr lang="nb-NO" smtClean="0"/>
              <a:t>28. mai 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av profil</a:t>
            </a: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6" descr="innside.pdf">
            <a:extLst>
              <a:ext uri="{FF2B5EF4-FFF2-40B4-BE49-F238E27FC236}">
                <a16:creationId xmlns:a16="http://schemas.microsoft.com/office/drawing/2014/main" id="{DCB9CBB2-1CF2-42B5-88AC-782D9434F6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82063"/>
          <a:stretch/>
        </p:blipFill>
        <p:spPr>
          <a:xfrm>
            <a:off x="-7200" y="0"/>
            <a:ext cx="1642697" cy="68688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19716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55E0-2E93-4F0C-9792-4992CB9943C7}" type="datetime4">
              <a:rPr lang="nb-NO" smtClean="0"/>
              <a:t>28. mai 2019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341008" y="6356351"/>
            <a:ext cx="550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457200" rtl="0" eaLnBrk="1" latinLnBrk="0" hangingPunct="1">
              <a:defRPr lang="nb-NO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b-NO"/>
              <a:t>Presentasjon av profil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9610724" y="6356351"/>
            <a:ext cx="1097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A2BD-C26C-6543-9482-BEED6AD1F1AA}" type="slidenum">
              <a:rPr lang="nn-NO" smtClean="0"/>
              <a:pPr/>
              <a:t>‹#›</a:t>
            </a:fld>
            <a:endParaRPr lang="nn-NO" dirty="0"/>
          </a:p>
        </p:txBody>
      </p:sp>
      <p:pic>
        <p:nvPicPr>
          <p:cNvPr id="9" name="Bilde 6" descr="innside.pdf">
            <a:extLst>
              <a:ext uri="{FF2B5EF4-FFF2-40B4-BE49-F238E27FC236}">
                <a16:creationId xmlns:a16="http://schemas.microsoft.com/office/drawing/2014/main" id="{16A65318-D750-492E-8D9E-0FE3936167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76825"/>
          <a:stretch/>
        </p:blipFill>
        <p:spPr>
          <a:xfrm>
            <a:off x="10072914" y="0"/>
            <a:ext cx="2119086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 cap="none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a_HaFN5U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YbdNDE4To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Foreldremøte Glomfjord barnehage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21. Mai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91CC6E-ACD7-42CD-9ADC-93B99625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Generell informasjon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50C0FB-5F4D-48C1-8B7F-9E7DD5640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3974122"/>
          </a:xfrm>
        </p:spPr>
        <p:txBody>
          <a:bodyPr>
            <a:noAutofit/>
          </a:bodyPr>
          <a:lstStyle/>
          <a:p>
            <a:r>
              <a:rPr lang="nb-NO" sz="2400" dirty="0"/>
              <a:t>Arbeid med grusen som er utfor gjerdet i barnehagen starter snart. </a:t>
            </a:r>
          </a:p>
          <a:p>
            <a:r>
              <a:rPr lang="nb-NO" sz="2400" dirty="0"/>
              <a:t>Sikkerhetstiltak i den forbindelse</a:t>
            </a:r>
          </a:p>
          <a:p>
            <a:pPr>
              <a:buFontTx/>
              <a:buChar char="-"/>
            </a:pPr>
            <a:r>
              <a:rPr lang="nb-NO" sz="2400" dirty="0"/>
              <a:t>Inngangen oppe til garderoben for </a:t>
            </a:r>
            <a:r>
              <a:rPr lang="nb-NO" sz="2400" dirty="0" err="1"/>
              <a:t>Middagstuva</a:t>
            </a:r>
            <a:r>
              <a:rPr lang="nb-NO" sz="2400" dirty="0"/>
              <a:t> og </a:t>
            </a:r>
            <a:r>
              <a:rPr lang="nb-NO" sz="2400" dirty="0" err="1"/>
              <a:t>Reben</a:t>
            </a:r>
            <a:r>
              <a:rPr lang="nb-NO" sz="2400" dirty="0"/>
              <a:t> stenger i perioden arbeidet foregår. Benytt derfor kun inngangen nede på </a:t>
            </a:r>
            <a:r>
              <a:rPr lang="nb-NO" sz="2400" dirty="0" err="1"/>
              <a:t>Reben</a:t>
            </a:r>
            <a:r>
              <a:rPr lang="nb-NO" sz="2400" dirty="0"/>
              <a:t> i denne perioden.</a:t>
            </a:r>
          </a:p>
          <a:p>
            <a:pPr>
              <a:buFontTx/>
              <a:buChar char="-"/>
            </a:pPr>
            <a:r>
              <a:rPr lang="nb-NO" sz="2400" dirty="0"/>
              <a:t>Deler av uteområdet vil bli avstengt i denne perioden, for å unngå uhell og ulykker. </a:t>
            </a:r>
          </a:p>
          <a:p>
            <a:r>
              <a:rPr lang="nb-NO" sz="2400" dirty="0"/>
              <a:t>Dugnad i barnehagen planlegges å bli gjennomført i åpningstida til barnehagen. Dette er løftet til FAU. Forslag til dato er 5. juni med værforbehold. Det som skal gjøres er blant annet</a:t>
            </a:r>
          </a:p>
          <a:p>
            <a:pPr>
              <a:buFontTx/>
              <a:buChar char="-"/>
            </a:pPr>
            <a:r>
              <a:rPr lang="nb-NO" sz="2400" dirty="0"/>
              <a:t>Ferdigstille grillkåta- male utvendig og lakke innvendig</a:t>
            </a:r>
          </a:p>
          <a:p>
            <a:pPr>
              <a:buFontTx/>
              <a:buChar char="-"/>
            </a:pPr>
            <a:r>
              <a:rPr lang="nb-NO" sz="2400" dirty="0"/>
              <a:t>Rake og koste uteområdet</a:t>
            </a:r>
          </a:p>
          <a:p>
            <a:pPr>
              <a:buFontTx/>
              <a:buChar char="-"/>
            </a:pPr>
            <a:r>
              <a:rPr lang="nb-NO" sz="2400" dirty="0"/>
              <a:t>Male lekestativ</a:t>
            </a:r>
          </a:p>
          <a:p>
            <a:pPr>
              <a:buFontTx/>
              <a:buChar char="-"/>
            </a:pPr>
            <a:r>
              <a:rPr lang="nb-NO" sz="2400" dirty="0"/>
              <a:t>Male asfalt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C486081-FEBF-4F66-BBC1-FA065F3B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10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3144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EEE4-9F56-4308-80B7-24B94A7E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Læringsmiljøprosjekt i barnehagen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F77BE-5920-4B7A-A783-FB2A101AB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Voksne skaper vennskap</a:t>
            </a:r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Velkommen til Foreldremøte i Glomfjord barnehage</a:t>
            </a:r>
          </a:p>
          <a:p>
            <a:pPr marL="0" indent="0">
              <a:buNone/>
            </a:pPr>
            <a:r>
              <a:rPr lang="nb-NO" dirty="0"/>
              <a:t>Dagens tema er læringsmiljøprosjekt i barnehagen</a:t>
            </a:r>
          </a:p>
          <a:p>
            <a:pPr marL="0" indent="0">
              <a:buNone/>
            </a:pPr>
            <a:r>
              <a:rPr lang="nb-NO" dirty="0"/>
              <a:t>- Forebygging av mobbing i barnehagen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E96F0-BF3E-4C3A-99A6-F2B0DA22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2029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6A9F32-192A-486C-B91C-3C4D0EE9E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Læringsmiljøprosjekt i barnehagen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E9A2C76-72D5-4F75-878A-F3065526B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Ida og Marthe var i mars på konferanse i Oslo i forbindelse med kick </a:t>
            </a:r>
            <a:r>
              <a:rPr lang="nb-NO" dirty="0" err="1"/>
              <a:t>off</a:t>
            </a:r>
            <a:r>
              <a:rPr lang="nb-NO" dirty="0"/>
              <a:t> med ny pulje som skal starte med læringsmiljøprosjekt i barnehagen og skole. </a:t>
            </a:r>
          </a:p>
          <a:p>
            <a:pPr marL="0" indent="0">
              <a:buNone/>
            </a:pPr>
            <a:r>
              <a:rPr lang="nb-NO" dirty="0"/>
              <a:t>Fra Meløy var </a:t>
            </a:r>
            <a:r>
              <a:rPr lang="nb-NO" dirty="0" err="1"/>
              <a:t>Vall</a:t>
            </a:r>
            <a:r>
              <a:rPr lang="nb-NO" dirty="0"/>
              <a:t> barnehage, Halsa barnehage, Glomfjord barnehage og Ørnes skole, samt seksjon oppvekst representert. </a:t>
            </a:r>
          </a:p>
          <a:p>
            <a:pPr marL="0" indent="0">
              <a:buNone/>
            </a:pPr>
            <a:r>
              <a:rPr lang="nb-NO" dirty="0"/>
              <a:t>Sammen skal vi jobbe med satsning for å forebygge mobbing i barnehage og skole. </a:t>
            </a:r>
          </a:p>
          <a:p>
            <a:pPr marL="0" indent="0">
              <a:buNone/>
            </a:pPr>
            <a:r>
              <a:rPr lang="nb-NO" dirty="0">
                <a:hlinkClick r:id="rId2"/>
              </a:rPr>
              <a:t>Mobbing i barnehagen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11C6143-9EA6-4F10-8FB5-239217D80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5436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B615B1-08C2-4F26-9985-D948299A1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læringsmiljøprosjektet?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395287-9F7D-4965-AA42-435F99E4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4015"/>
            <a:ext cx="10972800" cy="4772149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Barnehagene, skolene og kommunene som er med i prosjektet får veiledning av team satt sammen av fagpersoner fra Læringsmiljøsenteret og erfarne skole- og barnehagefolk. I tillegg samles deltakerne til faglig påfyll og samarbeid på nasjonale konferanser hvert semester. Veiledningen varer i to skoleår. </a:t>
            </a:r>
          </a:p>
          <a:p>
            <a:r>
              <a:rPr lang="nb-NO" dirty="0"/>
              <a:t>Første samling blir i januar 2020, og fram til da skal man ha jobbet lokalt i barnehage og skole for å forberede oppstarten over nyåret</a:t>
            </a:r>
          </a:p>
          <a:p>
            <a:r>
              <a:rPr lang="nb-NO" dirty="0"/>
              <a:t>Kommunen får tilskudd til en midlertidig prosjektstilling på 40%, hvorav 20% av stillingen rettes mot barnehagene, og de resterende rettes mot skolen. </a:t>
            </a:r>
          </a:p>
          <a:p>
            <a:r>
              <a:rPr lang="nb-NO" dirty="0"/>
              <a:t>Deltakerne jobber med tema som læringsmiljø, forebygging, avdekking og håndtering av mobbing, samt regelverk, ledelse og organisasjonsutvikling.</a:t>
            </a:r>
          </a:p>
          <a:p>
            <a:r>
              <a:rPr lang="nb-NO" dirty="0"/>
              <a:t>Læringsmiljøet i barnehagen består av de kulturelle, relasjonelle og fysiske forholdene i barnehagen som har betydning for barns utvikling, lek og læring, helse og trivsel.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F2F22D5-31CD-41A6-B9B0-A2F808D0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9634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A4D1AB-BA98-45D0-8AF4-0B86F787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sier rammeplanen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A7E3A7-E570-4CE1-9F2D-5FC802DA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Kap.1 Barnehagens verdigrunnlag</a:t>
            </a:r>
          </a:p>
          <a:p>
            <a:r>
              <a:rPr lang="nb-NO" i="1" dirty="0"/>
              <a:t>Barnehagen skal bidra til barnas trivsel, livsglede, mestring og følelse av egenverd og forebygge krenkelser og mobbing. </a:t>
            </a:r>
          </a:p>
          <a:p>
            <a:r>
              <a:rPr lang="nb-NO" i="1" dirty="0"/>
              <a:t>Om et barn opplever krenkelser eller mobbing, må barnehagen håndtere, stoppe og følge opp dette.</a:t>
            </a:r>
          </a:p>
          <a:p>
            <a:pPr marL="0" indent="0">
              <a:buNone/>
            </a:pPr>
            <a:endParaRPr lang="nb-NO" i="1" dirty="0"/>
          </a:p>
          <a:p>
            <a:pPr marL="0" indent="0">
              <a:buNone/>
            </a:pPr>
            <a:r>
              <a:rPr lang="nb-NO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Kap.3 Barnehagens formål og innhold</a:t>
            </a:r>
          </a:p>
          <a:p>
            <a:pPr marL="0" indent="0">
              <a:buNone/>
            </a:pPr>
            <a:r>
              <a:rPr lang="nb-NO" i="1" dirty="0"/>
              <a:t>•	Barnehagen skal aktivt legge til rette for utvikling av vennskap og sosialt 	fellesskap </a:t>
            </a:r>
          </a:p>
          <a:p>
            <a:pPr marL="0" indent="0">
              <a:buNone/>
            </a:pPr>
            <a:r>
              <a:rPr lang="nb-NO" i="1" dirty="0"/>
              <a:t>•	Personalet skal forebygge, stoppe og følge opp diskriminering, 	utestengelse, mobbing, krenkelser og uheldige samspillsmønstre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FB70838-39A9-4C23-9492-7A636FBB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3504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FD76D2-0589-4C81-A7D7-8554D3133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 å avdekke mobbing i barnehagen må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79304A5-669C-4FC3-AF8E-D93A902B0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De voksne følge med, være sensitive voksne</a:t>
            </a:r>
          </a:p>
          <a:p>
            <a:r>
              <a:rPr lang="nb-NO" dirty="0"/>
              <a:t>Skape autoritative klimaer- voksne som arbeider med varme relasjoner med barn, samtidig som de er tydelige og griper inn når de ser at ting går i feil retning.</a:t>
            </a:r>
          </a:p>
          <a:p>
            <a:r>
              <a:rPr lang="nb-NO" dirty="0"/>
              <a:t>De voksne driver barnehage med varme i bunn kombinert med høye krav</a:t>
            </a:r>
          </a:p>
          <a:p>
            <a:r>
              <a:rPr lang="nb-NO" dirty="0"/>
              <a:t>Grensesetting skal se på som læring, ikke strenghet</a:t>
            </a:r>
          </a:p>
          <a:p>
            <a:r>
              <a:rPr lang="nb-NO" dirty="0"/>
              <a:t>Risikogrupper: hvordan tar vi vare på disse: de som blir mobbet, og de som mobber</a:t>
            </a:r>
          </a:p>
          <a:p>
            <a:r>
              <a:rPr lang="nb-NO" dirty="0"/>
              <a:t>Hvilke tiltak setter vi inn når en mobbesituasjon har oppstått? Vi må være sikre på hva vi skal gjøre!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16D5319-5815-401F-BF99-C27591FB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4623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CFB46A-6793-4EC3-AEB6-6B610AD8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Barnehagemobbing 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84F8DE-A009-49CB-9125-E28BAB56E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6094"/>
            <a:ext cx="10972800" cy="452596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Negative hendelser- litt mer tilfeldig det som skjer i barnehagen</a:t>
            </a:r>
          </a:p>
          <a:p>
            <a:r>
              <a:rPr lang="nb-NO" dirty="0"/>
              <a:t>Når barn blir utsatt for handling slik at de ikke opplever tilhørighet (utestenging)</a:t>
            </a:r>
          </a:p>
          <a:p>
            <a:r>
              <a:rPr lang="nb-NO" dirty="0"/>
              <a:t>Krenkelse: all type negativ handling som barn gjør mot andre. Dette er engangshandlinger som dytting, skriking og andre negative handlinger</a:t>
            </a:r>
          </a:p>
          <a:p>
            <a:r>
              <a:rPr lang="nb-NO" dirty="0"/>
              <a:t>I hvilken grad gjør de dette med vilje? Hva er intensjonen bak mobbingen?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5962FE4-0CE8-4451-801E-D8FA7060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7</a:t>
            </a:fld>
            <a:endParaRPr lang="nn-NO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E6AC2C0-4FD9-4CE1-AF46-C85E48DC8139}"/>
              </a:ext>
            </a:extLst>
          </p:cNvPr>
          <p:cNvSpPr/>
          <p:nvPr/>
        </p:nvSpPr>
        <p:spPr>
          <a:xfrm>
            <a:off x="763418" y="5330392"/>
            <a:ext cx="10665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DET ALLER VIKTIGSTE ER Å GRIPE INN</a:t>
            </a:r>
          </a:p>
        </p:txBody>
      </p:sp>
    </p:spTree>
    <p:extLst>
      <p:ext uri="{BB962C8B-B14F-4D97-AF65-F5344CB8AC3E}">
        <p14:creationId xmlns:p14="http://schemas.microsoft.com/office/powerpoint/2010/main" val="232492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90FF3F-5040-4BC0-B067-4BCF9876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Hva kan foreldrene gjøre?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BEDEC0-84E7-4D12-A8AB-D84F755F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Foreldre er viktige - Hvis barnet gir klart uttrykk for negative oppfatninger om noe eller noen, kan det være viktig å forsøke å justere barnets perspektiv i positiv retning, og hjelpe barnet til å forstå både hva det føler og hva den andre føler(empati).</a:t>
            </a:r>
          </a:p>
          <a:p>
            <a:r>
              <a:rPr lang="nb-NO" dirty="0"/>
              <a:t>Husk å vær bevisst på hva det snakkes om rundt middagsbordet. Barna får med seg mer enn man tror.</a:t>
            </a:r>
          </a:p>
          <a:p>
            <a:r>
              <a:rPr lang="nb-NO" dirty="0"/>
              <a:t>Hva tenker dere foreldre om satsningen på dette området?</a:t>
            </a:r>
          </a:p>
          <a:p>
            <a:r>
              <a:rPr lang="nb-NO" dirty="0"/>
              <a:t>Hva mener dere vi bør jobbe med/ ha fokus på?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8831215-837C-48E5-9586-4297749D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8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3889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F4C490-F065-499E-B5C0-CA3A86DF4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50F42"/>
                </a:solidFill>
                <a:latin typeface="Georgia" panose="02040502050405020303" pitchFamily="18" charset="0"/>
              </a:rPr>
              <a:t>«If people keep falling off a cliff, don’t worry about where you put the ambulance at the bottom. Build a fence at the top and stop them from falling off in the first place.»</a:t>
            </a:r>
          </a:p>
          <a:p>
            <a:pPr marL="0" indent="0">
              <a:buNone/>
            </a:pPr>
            <a:r>
              <a:rPr lang="nb-NO" dirty="0"/>
              <a:t>Professor Edward </a:t>
            </a:r>
            <a:r>
              <a:rPr lang="nb-NO" dirty="0" err="1"/>
              <a:t>Melhuish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A416AF-3E10-4257-910C-AF271AEC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A2BD-C26C-6543-9482-BEED6AD1F1AA}" type="slidenum">
              <a:rPr lang="nn-NO" smtClean="0"/>
              <a:pPr/>
              <a:t>9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7992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mal_16-9.potx" id="{65C578A1-D672-4C4A-AB9C-5EF0AE67D937}" vid="{6DE55480-C13F-4D3F-9181-D84516BCD67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presmal_16-9-2019 (1)</Template>
  <TotalTime>877</TotalTime>
  <Words>639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Office-tema</vt:lpstr>
      <vt:lpstr>Foreldremøte Glomfjord barnehage</vt:lpstr>
      <vt:lpstr>Læringsmiljøprosjekt i barnehagen</vt:lpstr>
      <vt:lpstr>Læringsmiljøprosjekt i barnehagen</vt:lpstr>
      <vt:lpstr>Hva er læringsmiljøprosjektet?</vt:lpstr>
      <vt:lpstr>Hva sier rammeplanen</vt:lpstr>
      <vt:lpstr>For å avdekke mobbing i barnehagen må</vt:lpstr>
      <vt:lpstr>Barnehagemobbing er</vt:lpstr>
      <vt:lpstr>Hva kan foreldrene gjøre?</vt:lpstr>
      <vt:lpstr>PowerPoint-presentasjon</vt:lpstr>
      <vt:lpstr>Generell informasjon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Foreldremøte Glomfjord barnehage</dc:title>
  <dc:creator>Marthe Barvik</dc:creator>
  <cp:lastModifiedBy>Marthe Barvik</cp:lastModifiedBy>
  <cp:revision>23</cp:revision>
  <dcterms:created xsi:type="dcterms:W3CDTF">2019-05-10T07:29:05Z</dcterms:created>
  <dcterms:modified xsi:type="dcterms:W3CDTF">2019-05-28T06:53:18Z</dcterms:modified>
</cp:coreProperties>
</file>